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9144000" cy="6858000" type="screen4x3"/>
  <p:notesSz cx="7772400" cy="10058400"/>
  <p:defaultTextStyle>
    <a:defPPr>
      <a:defRPr lang="en-GB"/>
    </a:defPPr>
    <a:lvl1pPr algn="l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1pPr>
    <a:lvl2pPr marL="742950" indent="-285750" algn="l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2pPr>
    <a:lvl3pPr marL="1143000" indent="-228600" algn="l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3pPr>
    <a:lvl4pPr marL="1600200" indent="-228600" algn="l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4pPr>
    <a:lvl5pPr marL="2057400" indent="-228600" algn="l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Source Han Sans CN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9377CA-A9FE-40EF-A64E-4571CD4B0C9F}" v="18" dt="2023-11-29T06:58:19.7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>
            <a:extLst>
              <a:ext uri="{FF2B5EF4-FFF2-40B4-BE49-F238E27FC236}">
                <a16:creationId xmlns:a16="http://schemas.microsoft.com/office/drawing/2014/main" id="{1FB1645D-EEBF-A28D-73C4-3A4ACFB2477D}"/>
              </a:ext>
            </a:extLst>
          </p:cNvPr>
          <p:cNvSpPr>
            <a:spLocks noGrp="1" noChangeArrowheads="1"/>
          </p:cNvSpPr>
          <p:nvPr>
            <p:ph type="sldImg"/>
          </p:nvPr>
        </p:nvSpPr>
        <p:spPr bwMode="auto">
          <a:xfrm>
            <a:off x="533400" y="763588"/>
            <a:ext cx="6702425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9497769D-4621-24FA-5BCB-593A9A06FE0D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A104A5AA-2650-F778-2628-59D8604D20FD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3910FDAB-330C-07A7-9C23-65773F57A5F4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5F884CFF-87EE-8066-4F32-75CD586064D6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8B8B2D34-3C92-BC78-2929-0A13E83E8CB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fld id="{A8E0CB7A-B78F-4ACC-A850-D3307076B8F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D7CF74F-842F-53CB-F4EB-D4C86A98418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B39A838-138C-471D-9977-CA2E69B64086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23553" name="Rectangle 1">
            <a:extLst>
              <a:ext uri="{FF2B5EF4-FFF2-40B4-BE49-F238E27FC236}">
                <a16:creationId xmlns:a16="http://schemas.microsoft.com/office/drawing/2014/main" id="{99D97BE7-5F98-3B45-132B-236799C2144B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EE47E3FC-80D6-C6DE-03DA-26ADFD11C827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3D43B30F-CCC5-F5EB-854D-DBCFFB5917F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08E3E10-5A8C-4A80-8F7E-0ED0442FB950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33793" name="Rectangle 1">
            <a:extLst>
              <a:ext uri="{FF2B5EF4-FFF2-40B4-BE49-F238E27FC236}">
                <a16:creationId xmlns:a16="http://schemas.microsoft.com/office/drawing/2014/main" id="{D1655E17-A296-049F-8744-9358A6C99037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5C44D89-CC17-02F3-5116-1417B36B769B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82B75189-3902-F422-0133-2AA7ED4E1E0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5047103-4DF3-4A02-8E6B-3EEAAB26E3E8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35841" name="Rectangle 1">
            <a:extLst>
              <a:ext uri="{FF2B5EF4-FFF2-40B4-BE49-F238E27FC236}">
                <a16:creationId xmlns:a16="http://schemas.microsoft.com/office/drawing/2014/main" id="{D5F1D080-7A45-21DB-ECCE-F3207E85501A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D7D2504B-3E51-F3DB-DEBC-64A8BF7D72A5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7F84239A-C56D-B3EE-F5C9-A9F8A4E7701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9611AB7-6879-461B-996D-D5C335EA6D93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36865" name="Rectangle 1">
            <a:extLst>
              <a:ext uri="{FF2B5EF4-FFF2-40B4-BE49-F238E27FC236}">
                <a16:creationId xmlns:a16="http://schemas.microsoft.com/office/drawing/2014/main" id="{542FB846-3338-9734-95E3-59E1BDC7114A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6866" name="Rectangle 2">
            <a:extLst>
              <a:ext uri="{FF2B5EF4-FFF2-40B4-BE49-F238E27FC236}">
                <a16:creationId xmlns:a16="http://schemas.microsoft.com/office/drawing/2014/main" id="{EC20230D-5A87-889B-A508-DA9E3B801717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393E9FC4-995D-4067-F705-D8A1CB7EA17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262BBE6-7EF1-4AE1-B8F8-C3A96643E630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37889" name="Rectangle 1">
            <a:extLst>
              <a:ext uri="{FF2B5EF4-FFF2-40B4-BE49-F238E27FC236}">
                <a16:creationId xmlns:a16="http://schemas.microsoft.com/office/drawing/2014/main" id="{5C91172A-8035-EC56-038C-5F36ABBAC1D1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277ECCDD-1443-CF37-B85F-FAAE3091E2FF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2CF49-16FC-569B-8CAB-A32E11AB498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D977699-85C8-4CFB-8A0C-033CD017453A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38913" name="Rectangle 1">
            <a:extLst>
              <a:ext uri="{FF2B5EF4-FFF2-40B4-BE49-F238E27FC236}">
                <a16:creationId xmlns:a16="http://schemas.microsoft.com/office/drawing/2014/main" id="{05EF73EC-660B-3ED8-64F0-610D7BA759EB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id="{4B178123-8969-B58A-33E3-23F64BFEE63C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6200F63-08A1-8BB6-6F58-E78338CCD4D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B3B458C-D0D8-433B-A8B5-9DD4C99A7321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39937" name="Rectangle 1">
            <a:extLst>
              <a:ext uri="{FF2B5EF4-FFF2-40B4-BE49-F238E27FC236}">
                <a16:creationId xmlns:a16="http://schemas.microsoft.com/office/drawing/2014/main" id="{7414CD5A-F8A0-5A88-9EB0-23C19F6246D2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3DF673AA-1724-46BF-1ED4-4EF772A9561B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ED43A99-E493-1052-B9C1-18BF365E719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05AD8B-084C-4090-ABF3-663EB04D2972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40961" name="Rectangle 1">
            <a:extLst>
              <a:ext uri="{FF2B5EF4-FFF2-40B4-BE49-F238E27FC236}">
                <a16:creationId xmlns:a16="http://schemas.microsoft.com/office/drawing/2014/main" id="{07A62BEE-5732-626C-3B67-7A623D726AC1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62" name="Rectangle 2">
            <a:extLst>
              <a:ext uri="{FF2B5EF4-FFF2-40B4-BE49-F238E27FC236}">
                <a16:creationId xmlns:a16="http://schemas.microsoft.com/office/drawing/2014/main" id="{09A856E1-7808-8F6C-F60E-99F59BF79B3F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443BC70-5D9B-4E21-B922-2575E146419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E507A05-BF5B-47EE-B551-DDA5DA401A28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41985" name="Rectangle 1">
            <a:extLst>
              <a:ext uri="{FF2B5EF4-FFF2-40B4-BE49-F238E27FC236}">
                <a16:creationId xmlns:a16="http://schemas.microsoft.com/office/drawing/2014/main" id="{74E863AA-A6BC-BE4D-A76C-ACD83AD36D29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1986" name="Rectangle 2">
            <a:extLst>
              <a:ext uri="{FF2B5EF4-FFF2-40B4-BE49-F238E27FC236}">
                <a16:creationId xmlns:a16="http://schemas.microsoft.com/office/drawing/2014/main" id="{957237C9-35C2-870B-7A66-5064C6DF36A0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D53DBDE-2FF8-8A7A-AB09-85757ED62B9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BC61309-0451-4056-A1C2-85817E8638D5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43009" name="Rectangle 1">
            <a:extLst>
              <a:ext uri="{FF2B5EF4-FFF2-40B4-BE49-F238E27FC236}">
                <a16:creationId xmlns:a16="http://schemas.microsoft.com/office/drawing/2014/main" id="{2D2668DA-8930-35BA-0734-9DAA4C3DE606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1273C709-9042-1956-A2D7-98245C016E11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7A26C95C-F7C8-7FC2-F55A-0A3C2BB4E72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CC8500B-D2DE-4845-860B-BC399885233C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24577" name="Rectangle 1">
            <a:extLst>
              <a:ext uri="{FF2B5EF4-FFF2-40B4-BE49-F238E27FC236}">
                <a16:creationId xmlns:a16="http://schemas.microsoft.com/office/drawing/2014/main" id="{95477BD2-4104-8C6A-C655-B09718A6CE91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BC15FF3C-4C8C-7FE0-0E9C-91D9EB2742EE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28B4C3A-3AA7-4655-59C5-A251A459D57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C4DD054-77C5-4128-8B46-D2FB4EBCE7A1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25601" name="Rectangle 1">
            <a:extLst>
              <a:ext uri="{FF2B5EF4-FFF2-40B4-BE49-F238E27FC236}">
                <a16:creationId xmlns:a16="http://schemas.microsoft.com/office/drawing/2014/main" id="{8B009C56-7DF6-AD82-BE15-0E538EAD8EE2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61A426EC-2006-D374-B01E-024180FB7323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7FB2FD6-6707-723A-39E8-F3466BF8345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3593895-8DAA-441D-A8AB-37759B9A60AC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26625" name="Rectangle 1">
            <a:extLst>
              <a:ext uri="{FF2B5EF4-FFF2-40B4-BE49-F238E27FC236}">
                <a16:creationId xmlns:a16="http://schemas.microsoft.com/office/drawing/2014/main" id="{D7EC51A1-B78E-6989-06C3-867F1F319986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50F8A6E0-173F-463D-2335-162F7896F27E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D1CECC1-03A2-C75F-364D-EAB663CAF01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06C64B0-0A86-4BAE-8230-4FDD2F5AA94F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27649" name="Rectangle 1">
            <a:extLst>
              <a:ext uri="{FF2B5EF4-FFF2-40B4-BE49-F238E27FC236}">
                <a16:creationId xmlns:a16="http://schemas.microsoft.com/office/drawing/2014/main" id="{9662B2D2-0781-C6B9-A98E-DB1B7B514123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B3989466-C395-D118-2593-A2F442F1CB39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63F48583-7358-B321-C7F8-8195CEA3EEF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FF7093B-A55F-4910-8485-11470D3790A3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28673" name="Rectangle 1">
            <a:extLst>
              <a:ext uri="{FF2B5EF4-FFF2-40B4-BE49-F238E27FC236}">
                <a16:creationId xmlns:a16="http://schemas.microsoft.com/office/drawing/2014/main" id="{E86A933A-C42D-87B8-9039-4187D78AAEDA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842B7605-C5BB-9A19-C95A-29C3212CF30B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14F5F42-98FA-4E61-6B5F-924B02D5973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B7B9E78-492C-4DE2-9DF8-6FD787D778D9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0EF5AF15-81A2-E5B9-B281-0090F92038DE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05C30FCA-9DF8-DD18-FCCC-7B6F7A133213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ABECE5F-74EA-ABD2-C316-B5BE5F183F1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9F0B79A-0251-467D-9C58-EB115BCDC4CC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31745" name="Rectangle 1">
            <a:extLst>
              <a:ext uri="{FF2B5EF4-FFF2-40B4-BE49-F238E27FC236}">
                <a16:creationId xmlns:a16="http://schemas.microsoft.com/office/drawing/2014/main" id="{F9BF7687-6858-B637-4ECE-DC0817A904E7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1927354A-D568-D7B5-A2FF-FA052D1BF8F2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5133A137-10AC-97CA-0AD6-498A1807E2E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D28F3B6-9831-4143-A8B2-5CDA243CD70D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32769" name="Rectangle 1">
            <a:extLst>
              <a:ext uri="{FF2B5EF4-FFF2-40B4-BE49-F238E27FC236}">
                <a16:creationId xmlns:a16="http://schemas.microsoft.com/office/drawing/2014/main" id="{8D7D5A47-6022-5965-61BE-5F4DD03108C2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533400" y="763588"/>
            <a:ext cx="6704013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id="{0AC92342-2B50-8596-91C5-C74F02C6781D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B32B-45B5-7FB7-C82D-EC820C96D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C4F1B-4457-7B65-B559-566D4786BC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825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08F3E-3602-1CD2-6DCD-CA21DA70D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4DE3ED-F576-8838-B9AE-9F3656F4B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1170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D79D4D-0536-02F9-BB95-1B35966FF5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3050"/>
            <a:ext cx="2055813" cy="53070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27070-F659-902F-6EFD-117FDE086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3050"/>
            <a:ext cx="6019800" cy="53070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488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7BBF0-5473-6814-3CBE-0CCD2429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CD9E9-4234-2286-6B20-B4957ACF2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1991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41C1-9DB4-6CB2-4D17-25C759041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804AE-8DD4-B091-4769-9D171BDB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14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9622-8F55-9A94-33D8-4281987FC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8DFF8-D739-00A2-77E6-03ED09C598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7013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28BD7-0B03-F902-A0D2-15ADEF786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6613" y="1604963"/>
            <a:ext cx="4038600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393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81F3D-939D-0B96-89B7-8ECA9258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B02BD-8DB6-A00A-4284-3B99D9CCC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172017-C65D-660C-50E9-109828104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4205E2-6E5E-33CC-DEB3-AA0F0949F4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E3E7DA-CA40-830E-6E07-98CFE3BC4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6405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3AD3-A006-3631-DF81-45E9199E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334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59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2584-4DC4-678B-6F63-1D742E3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10F96-B70C-B891-0C90-C7541BA08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5686F-11FE-22DD-2825-EED147E96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9934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889E3-4213-B59C-C0A0-02EE17DD7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AE03B0-F181-AB09-AD0A-C7E1ECE5EE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ED7D0-AE69-47B0-1932-417F51C0D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6815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705C0B1F-4913-EBD9-81FE-68973C19A4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3050"/>
            <a:ext cx="82280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AC3142A4-E855-06C2-DE06-09D38737A2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8013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69088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2pPr>
      <a:lvl3pPr marL="11430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3pPr>
      <a:lvl4pPr marL="16002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4pPr>
      <a:lvl5pPr marL="20574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5pPr>
      <a:lvl6pPr marL="25146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6pPr>
      <a:lvl7pPr marL="29718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7pPr>
      <a:lvl8pPr marL="34290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8pPr>
      <a:lvl9pPr marL="3886200" indent="-228600" algn="l" rtl="0" fontAlgn="base">
        <a:lnSpc>
          <a:spcPct val="8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Source Han Sans CN" charset="0"/>
        </a:defRPr>
      </a:lvl9pPr>
    </p:titleStyle>
    <p:bodyStyle>
      <a:lvl1pPr marL="342900" indent="-342900" algn="ctr" rtl="0" fontAlgn="base">
        <a:lnSpc>
          <a:spcPct val="83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3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3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3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3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>
            <a:extLst>
              <a:ext uri="{FF2B5EF4-FFF2-40B4-BE49-F238E27FC236}">
                <a16:creationId xmlns:a16="http://schemas.microsoft.com/office/drawing/2014/main" id="{37CD055E-0DA9-3CA2-ABAA-4DDA1A98D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ADEEB45E-FCA7-B6B9-AB10-D3D54A7FA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>
            <a:extLst>
              <a:ext uri="{FF2B5EF4-FFF2-40B4-BE49-F238E27FC236}">
                <a16:creationId xmlns:a16="http://schemas.microsoft.com/office/drawing/2014/main" id="{6944D35C-56A4-5E1F-EF3F-A02C896FC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>
            <a:extLst>
              <a:ext uri="{FF2B5EF4-FFF2-40B4-BE49-F238E27FC236}">
                <a16:creationId xmlns:a16="http://schemas.microsoft.com/office/drawing/2014/main" id="{47A711AC-8CDA-9F54-975A-4CD898C4F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23F3DCA6-AF62-3A32-4776-9B3EB938E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38F92E-D252-3EB9-AD67-76EBF6ADA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7" y="940854"/>
            <a:ext cx="9053345" cy="4976291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>
            <a:extLst>
              <a:ext uri="{FF2B5EF4-FFF2-40B4-BE49-F238E27FC236}">
                <a16:creationId xmlns:a16="http://schemas.microsoft.com/office/drawing/2014/main" id="{FE1841D6-8F6C-0AE9-516F-A89A48F22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1">
            <a:extLst>
              <a:ext uri="{FF2B5EF4-FFF2-40B4-BE49-F238E27FC236}">
                <a16:creationId xmlns:a16="http://schemas.microsoft.com/office/drawing/2014/main" id="{7DF1778D-4374-A8EE-61BB-AC3192E51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1">
            <a:extLst>
              <a:ext uri="{FF2B5EF4-FFF2-40B4-BE49-F238E27FC236}">
                <a16:creationId xmlns:a16="http://schemas.microsoft.com/office/drawing/2014/main" id="{D0EF0849-8539-D4FF-713C-97028AB48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>
            <a:extLst>
              <a:ext uri="{FF2B5EF4-FFF2-40B4-BE49-F238E27FC236}">
                <a16:creationId xmlns:a16="http://schemas.microsoft.com/office/drawing/2014/main" id="{6344D38F-EE72-AA39-DBD9-46C7E57E2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1">
            <a:extLst>
              <a:ext uri="{FF2B5EF4-FFF2-40B4-BE49-F238E27FC236}">
                <a16:creationId xmlns:a16="http://schemas.microsoft.com/office/drawing/2014/main" id="{5FB32905-8897-C2AC-2F86-3DE2D02F6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0CE9E9F7-2611-5935-4D24-77DE91436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>
            <a:extLst>
              <a:ext uri="{FF2B5EF4-FFF2-40B4-BE49-F238E27FC236}">
                <a16:creationId xmlns:a16="http://schemas.microsoft.com/office/drawing/2014/main" id="{BBD35743-2AB3-01A2-F7F2-2043F772B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5914B6-ED67-18DC-9F78-287BE185A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01" y="4602351"/>
            <a:ext cx="4694327" cy="2255649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Picture 1">
            <a:extLst>
              <a:ext uri="{FF2B5EF4-FFF2-40B4-BE49-F238E27FC236}">
                <a16:creationId xmlns:a16="http://schemas.microsoft.com/office/drawing/2014/main" id="{EF6DE473-82E5-8F2C-CB06-903AC2EE4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920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80050D-02E4-B741-77BB-CC92C460ABED}"/>
              </a:ext>
            </a:extLst>
          </p:cNvPr>
          <p:cNvSpPr txBox="1"/>
          <p:nvPr/>
        </p:nvSpPr>
        <p:spPr>
          <a:xfrm>
            <a:off x="914400" y="320316"/>
            <a:ext cx="617220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</a:rPr>
              <a:t>LITERATURE REVIEW</a:t>
            </a:r>
          </a:p>
        </p:txBody>
      </p:sp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>
            <a:extLst>
              <a:ext uri="{FF2B5EF4-FFF2-40B4-BE49-F238E27FC236}">
                <a16:creationId xmlns:a16="http://schemas.microsoft.com/office/drawing/2014/main" id="{0759D172-F2D9-FEC3-E858-91C817C3E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">
            <a:extLst>
              <a:ext uri="{FF2B5EF4-FFF2-40B4-BE49-F238E27FC236}">
                <a16:creationId xmlns:a16="http://schemas.microsoft.com/office/drawing/2014/main" id="{0197D6D3-6357-4D98-B283-11605296A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>
            <a:extLst>
              <a:ext uri="{FF2B5EF4-FFF2-40B4-BE49-F238E27FC236}">
                <a16:creationId xmlns:a16="http://schemas.microsoft.com/office/drawing/2014/main" id="{17225468-F5E3-0FE1-22ED-DBEE54A61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22CF5419-0262-943B-77C7-0EF5F5E62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6775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Source Han Sans CN"/>
      </a:majorFont>
      <a:minorFont>
        <a:latin typeface="Calibri"/>
        <a:ea typeface=""/>
        <a:cs typeface="Source Han Sans C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Source Han Sans C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Source Han Sans CN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20</Words>
  <Application>Microsoft Office PowerPoint</Application>
  <PresentationFormat>On-screen Show (4:3)</PresentationFormat>
  <Paragraphs>19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Times New Roman</vt:lpstr>
      <vt:lpstr>Calibri</vt:lpstr>
      <vt:lpstr>Source Han Sans CN</vt:lpstr>
      <vt:lpstr>Arial</vt:lpstr>
      <vt:lpstr>DejaVu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Harshita SIngh</dc:creator>
  <cp:lastModifiedBy>Harshita Singh</cp:lastModifiedBy>
  <cp:revision>2</cp:revision>
  <dcterms:modified xsi:type="dcterms:W3CDTF">2023-11-29T07:02:29Z</dcterms:modified>
</cp:coreProperties>
</file>